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>
        <p:scale>
          <a:sx n="82" d="100"/>
          <a:sy n="82" d="100"/>
        </p:scale>
        <p:origin x="588" y="5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0EB09-56E6-45AB-BEC8-901247AB6C22}" type="datetimeFigureOut">
              <a:rPr lang="en-US" smtClean="0"/>
              <a:t>5/3/2019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F6D8E-D87B-4D93-A43B-B692795F3C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7379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0EB09-56E6-45AB-BEC8-901247AB6C22}" type="datetimeFigureOut">
              <a:rPr lang="en-US" smtClean="0"/>
              <a:t>5/3/2019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F6D8E-D87B-4D93-A43B-B692795F3C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5078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0EB09-56E6-45AB-BEC8-901247AB6C22}" type="datetimeFigureOut">
              <a:rPr lang="en-US" smtClean="0"/>
              <a:t>5/3/2019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F6D8E-D87B-4D93-A43B-B692795F3C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440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0EB09-56E6-45AB-BEC8-901247AB6C22}" type="datetimeFigureOut">
              <a:rPr lang="en-US" smtClean="0"/>
              <a:t>5/3/2019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F6D8E-D87B-4D93-A43B-B692795F3C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81056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0EB09-56E6-45AB-BEC8-901247AB6C22}" type="datetimeFigureOut">
              <a:rPr lang="en-US" smtClean="0"/>
              <a:t>5/3/2019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F6D8E-D87B-4D93-A43B-B692795F3C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28080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0EB09-56E6-45AB-BEC8-901247AB6C22}" type="datetimeFigureOut">
              <a:rPr lang="en-US" smtClean="0"/>
              <a:t>5/3/2019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F6D8E-D87B-4D93-A43B-B692795F3C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21932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0EB09-56E6-45AB-BEC8-901247AB6C22}" type="datetimeFigureOut">
              <a:rPr lang="en-US" smtClean="0"/>
              <a:t>5/3/2019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F6D8E-D87B-4D93-A43B-B692795F3C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48118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0EB09-56E6-45AB-BEC8-901247AB6C22}" type="datetimeFigureOut">
              <a:rPr lang="en-US" smtClean="0"/>
              <a:t>5/3/2019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F6D8E-D87B-4D93-A43B-B692795F3C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2987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0EB09-56E6-45AB-BEC8-901247AB6C22}" type="datetimeFigureOut">
              <a:rPr lang="en-US" smtClean="0"/>
              <a:t>5/3/2019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F6D8E-D87B-4D93-A43B-B692795F3C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56111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0EB09-56E6-45AB-BEC8-901247AB6C22}" type="datetimeFigureOut">
              <a:rPr lang="en-US" smtClean="0"/>
              <a:t>5/3/2019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F6D8E-D87B-4D93-A43B-B692795F3C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34025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0EB09-56E6-45AB-BEC8-901247AB6C22}" type="datetimeFigureOut">
              <a:rPr lang="en-US" smtClean="0"/>
              <a:t>5/3/2019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F6D8E-D87B-4D93-A43B-B692795F3C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4029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80EB09-56E6-45AB-BEC8-901247AB6C22}" type="datetimeFigureOut">
              <a:rPr lang="en-US" smtClean="0"/>
              <a:t>5/3/2019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4F6D8E-D87B-4D93-A43B-B692795F3C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800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79" y="31094"/>
            <a:ext cx="7565457" cy="66754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79" y="978378"/>
            <a:ext cx="7565457" cy="667541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0" y="3426594"/>
            <a:ext cx="9144000" cy="343140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257" y="3628350"/>
            <a:ext cx="7565457" cy="66754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79" y="1925662"/>
            <a:ext cx="3118585" cy="908477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5350" y="1903873"/>
            <a:ext cx="3461091" cy="1008253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257" y="4553845"/>
            <a:ext cx="3461091" cy="10082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22976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Northwestern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Megan Novak Wood</dc:creator>
  <cp:lastModifiedBy>Megan Novak Wood</cp:lastModifiedBy>
  <cp:revision>1</cp:revision>
  <dcterms:created xsi:type="dcterms:W3CDTF">2019-05-03T19:32:08Z</dcterms:created>
  <dcterms:modified xsi:type="dcterms:W3CDTF">2019-05-03T19:36:57Z</dcterms:modified>
</cp:coreProperties>
</file>