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19" d="100"/>
          <a:sy n="19" d="100"/>
        </p:scale>
        <p:origin x="3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8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0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1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8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4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2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E949-4F4A-45B0-936C-FEDD8BE6956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C73C-32B0-40E9-BD80-764664DCE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5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tical configuration of the formal lock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00" y="59248"/>
            <a:ext cx="6099517" cy="320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394" y="-83484"/>
            <a:ext cx="37307520" cy="2141222"/>
          </a:xfrm>
        </p:spPr>
        <p:txBody>
          <a:bodyPr>
            <a:normAutofit/>
          </a:bodyPr>
          <a:lstStyle/>
          <a:p>
            <a:r>
              <a:rPr lang="en-US" sz="9200" b="1" dirty="0" smtClean="0"/>
              <a:t>Title of Poster Usually Up Top (Recommend 80pt – 115 </a:t>
            </a:r>
            <a:r>
              <a:rPr lang="en-US" sz="9200" b="1" dirty="0" err="1" smtClean="0"/>
              <a:t>pt</a:t>
            </a:r>
            <a:r>
              <a:rPr lang="en-US" sz="9200" b="1" dirty="0"/>
              <a:t>)</a:t>
            </a:r>
            <a:r>
              <a:rPr lang="en-US" sz="9200" b="1" dirty="0" smtClean="0"/>
              <a:t> </a:t>
            </a:r>
            <a:endParaRPr lang="en-US" sz="9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898" y="745862"/>
            <a:ext cx="7070456" cy="20596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447705" y="29782211"/>
            <a:ext cx="19506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were funded by our office, please include the following statement: "The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resulting in this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assisted by a grant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administered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Northwestern University's Office of Undergraduate Research. However, the conclusions, opinions, and other statements in this publication [or presentation] are the author's and not necessarily those of the sponsoring institution."</a:t>
            </a:r>
            <a:endParaRPr lang="en-US" sz="3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451919" y="944876"/>
            <a:ext cx="37307520" cy="21412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i="1" dirty="0" smtClean="0"/>
              <a:t>Name of Presenter and Institutional Affiliation Usually Below</a:t>
            </a:r>
            <a:endParaRPr lang="en-US" sz="6600" b="1" i="1" dirty="0"/>
          </a:p>
        </p:txBody>
      </p:sp>
    </p:spTree>
    <p:extLst>
      <p:ext uri="{BB962C8B-B14F-4D97-AF65-F5344CB8AC3E}">
        <p14:creationId xmlns:p14="http://schemas.microsoft.com/office/powerpoint/2010/main" val="376428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85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Title of Poster Usually Up Top (Recommend 80pt – 115 pt) 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 Usually Up Top (Recommend 80pt – 115 pt)</dc:title>
  <dc:creator>Megan Novak Wood</dc:creator>
  <cp:lastModifiedBy>Megan Novak Wood</cp:lastModifiedBy>
  <cp:revision>19</cp:revision>
  <cp:lastPrinted>2019-05-02T16:19:34Z</cp:lastPrinted>
  <dcterms:created xsi:type="dcterms:W3CDTF">2019-05-01T19:14:22Z</dcterms:created>
  <dcterms:modified xsi:type="dcterms:W3CDTF">2019-05-02T16:28:36Z</dcterms:modified>
</cp:coreProperties>
</file>